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1CBD2-4084-46C0-830D-4DB61D2A9FE4}" type="datetimeFigureOut">
              <a:rPr lang="de-DE" smtClean="0"/>
              <a:t>28.02.2020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9049D-D503-46A6-8004-14548BA832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8259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1CBD2-4084-46C0-830D-4DB61D2A9FE4}" type="datetimeFigureOut">
              <a:rPr lang="de-DE" smtClean="0"/>
              <a:t>28.02.2020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9049D-D503-46A6-8004-14548BA832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9947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1CBD2-4084-46C0-830D-4DB61D2A9FE4}" type="datetimeFigureOut">
              <a:rPr lang="de-DE" smtClean="0"/>
              <a:t>28.02.2020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9049D-D503-46A6-8004-14548BA832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8041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1CBD2-4084-46C0-830D-4DB61D2A9FE4}" type="datetimeFigureOut">
              <a:rPr lang="de-DE" smtClean="0"/>
              <a:t>28.02.2020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9049D-D503-46A6-8004-14548BA832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8148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1CBD2-4084-46C0-830D-4DB61D2A9FE4}" type="datetimeFigureOut">
              <a:rPr lang="de-DE" smtClean="0"/>
              <a:t>28.02.2020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9049D-D503-46A6-8004-14548BA832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9380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1CBD2-4084-46C0-830D-4DB61D2A9FE4}" type="datetimeFigureOut">
              <a:rPr lang="de-DE" smtClean="0"/>
              <a:t>28.02.2020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9049D-D503-46A6-8004-14548BA832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1251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1CBD2-4084-46C0-830D-4DB61D2A9FE4}" type="datetimeFigureOut">
              <a:rPr lang="de-DE" smtClean="0"/>
              <a:t>28.02.2020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9049D-D503-46A6-8004-14548BA832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4300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1CBD2-4084-46C0-830D-4DB61D2A9FE4}" type="datetimeFigureOut">
              <a:rPr lang="de-DE" smtClean="0"/>
              <a:t>28.02.2020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9049D-D503-46A6-8004-14548BA832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1766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1CBD2-4084-46C0-830D-4DB61D2A9FE4}" type="datetimeFigureOut">
              <a:rPr lang="de-DE" smtClean="0"/>
              <a:t>28.02.2020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9049D-D503-46A6-8004-14548BA832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3943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1CBD2-4084-46C0-830D-4DB61D2A9FE4}" type="datetimeFigureOut">
              <a:rPr lang="de-DE" smtClean="0"/>
              <a:t>28.02.2020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9049D-D503-46A6-8004-14548BA832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4882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1CBD2-4084-46C0-830D-4DB61D2A9FE4}" type="datetimeFigureOut">
              <a:rPr lang="de-DE" smtClean="0"/>
              <a:t>28.02.2020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9049D-D503-46A6-8004-14548BA832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5765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1CBD2-4084-46C0-830D-4DB61D2A9FE4}" type="datetimeFigureOut">
              <a:rPr lang="de-DE" smtClean="0"/>
              <a:t>28.02.2020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9049D-D503-46A6-8004-14548BA832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5878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265"/>
            <a:ext cx="12192000" cy="646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822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265"/>
            <a:ext cx="12192000" cy="646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246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265"/>
            <a:ext cx="12192000" cy="646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626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265"/>
            <a:ext cx="12192000" cy="646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264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265"/>
            <a:ext cx="12192000" cy="646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0230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Landesamt für Steuern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Boesen, Daniel (fa-tr)</dc:creator>
  <cp:lastModifiedBy>Boesen, Daniel (fa-tr)</cp:lastModifiedBy>
  <cp:revision>1</cp:revision>
  <dcterms:created xsi:type="dcterms:W3CDTF">2020-02-28T16:03:36Z</dcterms:created>
  <dcterms:modified xsi:type="dcterms:W3CDTF">2020-02-28T16:52:34Z</dcterms:modified>
</cp:coreProperties>
</file>